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4427"/>
    <a:srgbClr val="FFFFFF"/>
    <a:srgbClr val="000000"/>
    <a:srgbClr val="AEB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435" autoAdjust="0"/>
  </p:normalViewPr>
  <p:slideViewPr>
    <p:cSldViewPr snapToGrid="0">
      <p:cViewPr>
        <p:scale>
          <a:sx n="33" d="100"/>
          <a:sy n="33" d="100"/>
        </p:scale>
        <p:origin x="193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	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	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	refactoring</a:t>
            </a:r>
          </a:p>
          <a:p>
            <a:r>
              <a:rPr lang="en-US" dirty="0"/>
              <a:t>1	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	DevOps</a:t>
            </a:r>
          </a:p>
          <a:p>
            <a:r>
              <a:rPr lang="en-US" dirty="0"/>
              <a:t>1	scrum</a:t>
            </a:r>
          </a:p>
          <a:p>
            <a:r>
              <a:rPr lang="en-US" dirty="0"/>
              <a:t>1	lean</a:t>
            </a:r>
          </a:p>
          <a:p>
            <a:r>
              <a:rPr lang="en-US" dirty="0"/>
              <a:t>1	TDD</a:t>
            </a:r>
          </a:p>
          <a:p>
            <a:r>
              <a:rPr lang="en-US" dirty="0"/>
              <a:t>1	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SAME APPROACH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(at that time…)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79</Words>
  <Application>Microsoft Office PowerPoint</Application>
  <PresentationFormat>Widescreen</PresentationFormat>
  <Paragraphs>51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Kristen ITC</vt:lpstr>
      <vt:lpstr>OCR A Extended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(at that time…)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56</cp:revision>
  <dcterms:created xsi:type="dcterms:W3CDTF">2019-08-28T12:37:08Z</dcterms:created>
  <dcterms:modified xsi:type="dcterms:W3CDTF">2019-09-05T08:23:23Z</dcterms:modified>
</cp:coreProperties>
</file>